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mn Mohammadzadeh" initials="HM" lastIdx="1" clrIdx="0">
    <p:extLst>
      <p:ext uri="{19B8F6BF-5375-455C-9EA6-DF929625EA0E}">
        <p15:presenceInfo xmlns:p15="http://schemas.microsoft.com/office/powerpoint/2012/main" userId="Hemn Mohammadzade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B788-1B2B-4417-87F1-6180491D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E25EA-DF77-4AFA-9F8D-E238C5744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53AB3-7AEF-4F38-8C9E-47170D38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DE88A-24CA-4EED-8CFB-65680650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A19E-07E8-4911-AC13-BBBB873B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4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B3D8-6162-4F09-A894-63DAF33C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1C870-5C77-419F-963A-020F14BC9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FA809-B70A-4CB9-8936-C57CEC16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FD33F-A9B7-4AB8-8B75-42667068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7D72-4D85-41E6-B553-4A175FDF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4D336-C31D-4CAB-8A48-EDE542FBC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E5191-F96D-4CB9-823F-8E6C43C73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D0E43-25C0-4349-94D7-DDC03609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3205E-4AF0-4A9A-A979-C94D0EBE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EC6B8-B4EB-4CE0-BEDC-4D1F392B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FBCF-8D36-453B-86C8-7D4B4A6E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7411F-4550-427C-81B5-598FDFE3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D55CF-BA6F-4646-8618-664D60C1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A1A10-162D-4E84-8385-E38A1AD4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7820A-D214-4707-ACF2-403AF3AC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580C-F578-4DB9-B5BD-4F21C1C9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4405E-78B2-4B9B-A22A-585D05E69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C5975-5DDC-4B60-9ADA-7FB45927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7800-E317-4C47-8912-795A8B10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6F46F-3C82-4490-B8BF-742446CA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6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0AD0-A196-4B7D-A023-16357CA0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74427-9E54-4385-9528-D1FFC8CE3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DDF5D-746B-4180-8F10-6A572DEA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83664-C5B8-4434-B376-B939719D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774DD-B368-43AC-B59E-9C34B275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0CA80-EF40-44FF-A20A-C3566EBA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0E73-1C53-4418-8993-5D79EFCF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F0D51-DA98-4F15-9542-501EE5736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32E36-D6F4-42DD-B677-A4B46FE73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D20C0-DA62-4F8D-A977-F0EFDC844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11A17-C8D3-46BF-BF73-E575FB292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17C90-7A15-4ACC-BE47-05B0E99B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3FC93-0C0A-495D-B89D-AF78500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26318-712D-4E8C-9F38-9EA3C96F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C223-73D4-4C82-A3C1-B1ABA6FB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128C0-6CC9-489F-92B7-D8602152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C8EF4-5080-4E7B-AA7F-1EA2EE8D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D824D-153C-45AB-ABE3-27DC2CF2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06E61-D418-43E7-AE3C-C6451FED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165EB-5F22-4FD3-873E-FB9BBD87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0F9EF-8B86-401A-B4E8-09BFFFF4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2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E66D-EE58-42B3-A241-5D3A79FB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7608-1CB1-44FC-8720-F2BC24AD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74C4F-9208-4CF8-8DE9-F30BE5811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66FDD-39C7-414D-9F6F-B8EAA420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0594A-FFAF-4CC3-9BE0-4514480A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7BBC1-2F08-40E5-87FA-9BC1F95C6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66C7-240F-4DED-9D33-025C0B50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13249C-0720-406E-8CA7-17D40F66E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82B16-2725-4FF1-A593-2B5924E00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1C657-F9A7-44B7-990C-2398C6C5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77A37-BE39-45F7-AD7B-183FD499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D7DC-A272-4008-AA6A-9F287069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0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1F388-27EF-4A3C-BF90-A70C42FB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C01B5-AB34-4B19-87E3-D7DFE135A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7ADE-C68A-49E5-91C3-278E35A29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1BC5-4454-4E64-A1C2-BEA9CB095E6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8F109-5530-49DA-A699-C2C77E32B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8BBA9-5CA1-416B-AD2A-E184692B7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7CE738-7DBD-49AC-806C-11EC2AAC8CDB}"/>
              </a:ext>
            </a:extLst>
          </p:cNvPr>
          <p:cNvSpPr txBox="1"/>
          <p:nvPr/>
        </p:nvSpPr>
        <p:spPr>
          <a:xfrm>
            <a:off x="1018442" y="2008675"/>
            <a:ext cx="10155115" cy="22170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first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last name/family name/surname?</a:t>
            </a:r>
          </a:p>
        </p:txBody>
      </p:sp>
    </p:spTree>
    <p:extLst>
      <p:ext uri="{BB962C8B-B14F-4D97-AF65-F5344CB8AC3E}">
        <p14:creationId xmlns:p14="http://schemas.microsoft.com/office/powerpoint/2010/main" val="255228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22098-0AB8-42C6-BEEC-7A67A7235635}"/>
              </a:ext>
            </a:extLst>
          </p:cNvPr>
          <p:cNvSpPr txBox="1"/>
          <p:nvPr/>
        </p:nvSpPr>
        <p:spPr>
          <a:xfrm>
            <a:off x="1308588" y="2320459"/>
            <a:ext cx="9574823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full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middle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nickname/pseudonym?</a:t>
            </a:r>
          </a:p>
        </p:txBody>
      </p:sp>
    </p:spTree>
    <p:extLst>
      <p:ext uri="{BB962C8B-B14F-4D97-AF65-F5344CB8AC3E}">
        <p14:creationId xmlns:p14="http://schemas.microsoft.com/office/powerpoint/2010/main" val="29854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2A8F57-1D00-4049-A539-BC9F777680AE}"/>
              </a:ext>
            </a:extLst>
          </p:cNvPr>
          <p:cNvSpPr txBox="1"/>
          <p:nvPr/>
        </p:nvSpPr>
        <p:spPr>
          <a:xfrm>
            <a:off x="583223" y="473799"/>
            <a:ext cx="11025554" cy="591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title?                 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Sir</a:t>
            </a:r>
          </a:p>
        </p:txBody>
      </p:sp>
    </p:spTree>
    <p:extLst>
      <p:ext uri="{BB962C8B-B14F-4D97-AF65-F5344CB8AC3E}">
        <p14:creationId xmlns:p14="http://schemas.microsoft.com/office/powerpoint/2010/main" val="17560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18E304-65DB-4655-B5D8-817CF3531CF7}"/>
              </a:ext>
            </a:extLst>
          </p:cNvPr>
          <p:cNvSpPr txBox="1"/>
          <p:nvPr/>
        </p:nvSpPr>
        <p:spPr>
          <a:xfrm>
            <a:off x="534865" y="2130086"/>
            <a:ext cx="11122270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Introduce yourself, please.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should I call you?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 you prefer to be called? 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 Dwayne Johnson A.K.A “The Rock” is an American actor.</a:t>
            </a:r>
          </a:p>
        </p:txBody>
      </p:sp>
    </p:spTree>
    <p:extLst>
      <p:ext uri="{BB962C8B-B14F-4D97-AF65-F5344CB8AC3E}">
        <p14:creationId xmlns:p14="http://schemas.microsoft.com/office/powerpoint/2010/main" val="388186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3384B1-9B59-45C9-8D0A-B91BB295A0CD}"/>
              </a:ext>
            </a:extLst>
          </p:cNvPr>
          <p:cNvSpPr txBox="1"/>
          <p:nvPr/>
        </p:nvSpPr>
        <p:spPr>
          <a:xfrm>
            <a:off x="605203" y="2320459"/>
            <a:ext cx="10981593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old are you?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age?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job/occupation/profession?</a:t>
            </a:r>
          </a:p>
        </p:txBody>
      </p:sp>
    </p:spTree>
    <p:extLst>
      <p:ext uri="{BB962C8B-B14F-4D97-AF65-F5344CB8AC3E}">
        <p14:creationId xmlns:p14="http://schemas.microsoft.com/office/powerpoint/2010/main" val="100313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49DBD1-FA21-4987-8B4C-44E53E9BAF1B}"/>
              </a:ext>
            </a:extLst>
          </p:cNvPr>
          <p:cNvSpPr txBox="1"/>
          <p:nvPr/>
        </p:nvSpPr>
        <p:spPr>
          <a:xfrm>
            <a:off x="781050" y="1951127"/>
            <a:ext cx="10629900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are you from, originally?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do you come from, originally?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do you live now?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were you born?</a:t>
            </a:r>
          </a:p>
        </p:txBody>
      </p:sp>
    </p:spTree>
    <p:extLst>
      <p:ext uri="{BB962C8B-B14F-4D97-AF65-F5344CB8AC3E}">
        <p14:creationId xmlns:p14="http://schemas.microsoft.com/office/powerpoint/2010/main" val="21054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5629FA-B06E-4E31-B35B-15F26CF58142}"/>
              </a:ext>
            </a:extLst>
          </p:cNvPr>
          <p:cNvSpPr txBox="1"/>
          <p:nvPr/>
        </p:nvSpPr>
        <p:spPr>
          <a:xfrm>
            <a:off x="1488831" y="2320459"/>
            <a:ext cx="9214338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many people are in your family?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have any siblings?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you the only child?</a:t>
            </a:r>
          </a:p>
          <a:p>
            <a:pPr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Siblings = Brothers &amp; Sisters</a:t>
            </a:r>
          </a:p>
        </p:txBody>
      </p:sp>
    </p:spTree>
    <p:extLst>
      <p:ext uri="{BB962C8B-B14F-4D97-AF65-F5344CB8AC3E}">
        <p14:creationId xmlns:p14="http://schemas.microsoft.com/office/powerpoint/2010/main" val="137538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Hemn Mohammadzadeh</dc:creator>
  <cp:lastModifiedBy>Hemn Mohammadzadeh</cp:lastModifiedBy>
  <cp:revision>35</cp:revision>
  <dcterms:created xsi:type="dcterms:W3CDTF">2021-08-27T21:02:59Z</dcterms:created>
  <dcterms:modified xsi:type="dcterms:W3CDTF">2021-08-27T23:38:44Z</dcterms:modified>
</cp:coreProperties>
</file>