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2" r:id="rId2"/>
    <p:sldId id="257" r:id="rId3"/>
    <p:sldId id="288" r:id="rId4"/>
    <p:sldId id="289" r:id="rId5"/>
    <p:sldId id="262" r:id="rId6"/>
    <p:sldId id="290" r:id="rId7"/>
    <p:sldId id="286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00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161C6-C040-48E9-A09C-E3AAD206EAC0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8" y="4716027"/>
            <a:ext cx="5437821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6507E-F5FA-4C16-B67B-B17CD650CF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58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19200"/>
            <a:ext cx="8574024" cy="461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18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599" y="1295400"/>
            <a:ext cx="4730809" cy="43434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150000"/>
              </a:lnSpc>
            </a:pP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1617" y="2057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ماندانا </a:t>
            </a:r>
            <a:r>
              <a:rPr lang="fa-IR" b="1" dirty="0">
                <a:cs typeface="B Nazanin" panose="00000400000000000000" pitchFamily="2" charset="-78"/>
              </a:rPr>
              <a:t>شاه </a:t>
            </a:r>
            <a:r>
              <a:rPr lang="fa-IR" b="1" dirty="0" smtClean="0">
                <a:cs typeface="B Nazanin" panose="00000400000000000000" pitchFamily="2" charset="-78"/>
              </a:rPr>
              <a:t>میری</a:t>
            </a:r>
          </a:p>
          <a:p>
            <a:pPr algn="ctr" rtl="1"/>
            <a:endParaRPr lang="fa-IR" dirty="0">
              <a:cs typeface="B Nazanin" panose="00000400000000000000" pitchFamily="2" charset="-78"/>
            </a:endParaRPr>
          </a:p>
          <a:p>
            <a:pPr algn="ctr" rtl="1"/>
            <a:r>
              <a:rPr lang="fa-IR" dirty="0">
                <a:cs typeface="B Nazanin" panose="00000400000000000000" pitchFamily="2" charset="-78"/>
              </a:rPr>
              <a:t>سال تولد: </a:t>
            </a:r>
            <a:r>
              <a:rPr lang="fa-IR" dirty="0" smtClean="0">
                <a:cs typeface="B Nazanin" panose="00000400000000000000" pitchFamily="2" charset="-78"/>
              </a:rPr>
              <a:t>۱۳۵۷/۵/۷ </a:t>
            </a:r>
            <a:endParaRPr lang="fa-IR" dirty="0">
              <a:cs typeface="B Nazanin" panose="00000400000000000000" pitchFamily="2" charset="-78"/>
            </a:endParaRPr>
          </a:p>
          <a:p>
            <a:pPr algn="ctr" rtl="1"/>
            <a:r>
              <a:rPr lang="fa-IR" dirty="0">
                <a:cs typeface="B Nazanin" panose="00000400000000000000" pitchFamily="2" charset="-78"/>
              </a:rPr>
              <a:t>شغل: دبیر رسمی آموزش و پرورش شوش</a:t>
            </a:r>
          </a:p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سمت </a:t>
            </a:r>
            <a:r>
              <a:rPr lang="fa-IR" dirty="0">
                <a:cs typeface="B Nazanin" panose="00000400000000000000" pitchFamily="2" charset="-78"/>
              </a:rPr>
              <a:t>در هیات کوه نوردی شهرستان شوش: نائب </a:t>
            </a:r>
            <a:r>
              <a:rPr lang="fa-IR" dirty="0" smtClean="0">
                <a:cs typeface="B Nazanin" panose="00000400000000000000" pitchFamily="2" charset="-78"/>
              </a:rPr>
              <a:t>رییس </a:t>
            </a:r>
          </a:p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باشگاه </a:t>
            </a:r>
            <a:r>
              <a:rPr lang="fa-IR" dirty="0">
                <a:cs typeface="B Nazanin" panose="00000400000000000000" pitchFamily="2" charset="-78"/>
              </a:rPr>
              <a:t>کوهنوردی: آپادانا </a:t>
            </a:r>
            <a:r>
              <a:rPr lang="fa-IR" dirty="0" smtClean="0">
                <a:cs typeface="B Nazanin" panose="00000400000000000000" pitchFamily="2" charset="-78"/>
              </a:rPr>
              <a:t>شوش</a:t>
            </a:r>
          </a:p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سمت </a:t>
            </a:r>
            <a:r>
              <a:rPr lang="fa-IR" dirty="0">
                <a:cs typeface="B Nazanin" panose="00000400000000000000" pitchFamily="2" charset="-78"/>
              </a:rPr>
              <a:t>در باشگاه: مربی بانوان(مسئول فنی</a:t>
            </a:r>
            <a:r>
              <a:rPr lang="fa-IR" dirty="0" smtClean="0">
                <a:cs typeface="B Nazanin" panose="00000400000000000000" pitchFamily="2" charset="-78"/>
              </a:rPr>
              <a:t>)</a:t>
            </a:r>
          </a:p>
          <a:p>
            <a:pPr algn="ctr" rtl="1"/>
            <a:r>
              <a:rPr lang="fa-IR" dirty="0" smtClean="0">
                <a:cs typeface="B Nazanin" panose="00000400000000000000" pitchFamily="2" charset="-78"/>
              </a:rPr>
              <a:t>تحصیلات</a:t>
            </a:r>
            <a:r>
              <a:rPr lang="fa-IR" dirty="0">
                <a:cs typeface="B Nazanin" panose="00000400000000000000" pitchFamily="2" charset="-78"/>
              </a:rPr>
              <a:t>: کارشناسی ارشد آموزش زبان انگلیسی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52400"/>
            <a:ext cx="356235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0811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03982" y="537620"/>
            <a:ext cx="4299246" cy="5181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150000"/>
              </a:lnSpc>
            </a:pP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7509" y="685800"/>
            <a:ext cx="417497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نام کتاب: اطلس جامع </a:t>
            </a:r>
            <a:r>
              <a:rPr lang="fa-IR" b="1" dirty="0" smtClean="0">
                <a:cs typeface="B Nazanin" panose="00000400000000000000" pitchFamily="2" charset="-78"/>
              </a:rPr>
              <a:t>سنگنوردی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سال </a:t>
            </a:r>
            <a:r>
              <a:rPr lang="fa-IR" b="1" dirty="0">
                <a:cs typeface="B Nazanin" panose="00000400000000000000" pitchFamily="2" charset="-78"/>
              </a:rPr>
              <a:t>چاپ: اسفند </a:t>
            </a:r>
            <a:r>
              <a:rPr lang="fa-IR" b="1" dirty="0" smtClean="0">
                <a:cs typeface="B Nazanin" panose="00000400000000000000" pitchFamily="2" charset="-78"/>
              </a:rPr>
              <a:t>۱۴۰۳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مترجمین</a:t>
            </a:r>
            <a:r>
              <a:rPr lang="fa-IR" b="1" dirty="0">
                <a:cs typeface="B Nazanin" panose="00000400000000000000" pitchFamily="2" charset="-78"/>
              </a:rPr>
              <a:t>: ماندانا شاه میری، ایمان </a:t>
            </a:r>
            <a:r>
              <a:rPr lang="fa-IR" b="1" dirty="0" smtClean="0">
                <a:cs typeface="B Nazanin" panose="00000400000000000000" pitchFamily="2" charset="-78"/>
              </a:rPr>
              <a:t>ستوده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ویراستار </a:t>
            </a:r>
            <a:r>
              <a:rPr lang="fa-IR" b="1" dirty="0">
                <a:cs typeface="B Nazanin" panose="00000400000000000000" pitchFamily="2" charset="-78"/>
              </a:rPr>
              <a:t>علمی: سعید عریان </a:t>
            </a:r>
            <a:r>
              <a:rPr lang="fa-IR" b="1" dirty="0" smtClean="0">
                <a:cs typeface="B Nazanin" panose="00000400000000000000" pitchFamily="2" charset="-78"/>
              </a:rPr>
              <a:t>پور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ناشر</a:t>
            </a:r>
            <a:r>
              <a:rPr lang="fa-IR" b="1" dirty="0">
                <a:cs typeface="B Nazanin" panose="00000400000000000000" pitchFamily="2" charset="-78"/>
              </a:rPr>
              <a:t>: انتشارات حتمی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4787900" cy="6400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941012" y="2819400"/>
            <a:ext cx="417497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خلاصه کتاب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algn="ctr" rtl="1"/>
            <a:r>
              <a:rPr lang="fa-IR" sz="1600" dirty="0" smtClean="0">
                <a:cs typeface="B Nazanin" panose="00000400000000000000" pitchFamily="2" charset="-78"/>
              </a:rPr>
              <a:t>این </a:t>
            </a:r>
            <a:r>
              <a:rPr lang="fa-IR" sz="1600" dirty="0">
                <a:cs typeface="B Nazanin" panose="00000400000000000000" pitchFamily="2" charset="-78"/>
              </a:rPr>
              <a:t>کتاب تجارب دو دهه مربیگری مولفین شامل تمرینات کاربردی تکنیک و قدرت همراه با تصاویر آموزشی می باشد. فصل اول به تکنیک با تاکید بر حرکات پا، حالت های مختلف گرفتن گیره، تعادل، نیرو و جهت حرکت می پردازد.فصل دوم تمرینات قدرتی و توانی بر روی دیواره را شامل می شود و فصل آخر شامل بازی ها، تمرینات بدنی و تکنیک برای کودکان و نوجوانان می باشد.</a:t>
            </a:r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17849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1219200"/>
            <a:ext cx="4730809" cy="43434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150000"/>
              </a:lnSpc>
            </a:pPr>
            <a:endParaRPr lang="en-US" dirty="0">
              <a:cs typeface="B Mitra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3600" y="19050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مدرسه سازی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موقعیت </a:t>
            </a:r>
            <a:r>
              <a:rPr lang="fa-IR" b="1" dirty="0">
                <a:cs typeface="B Nazanin" panose="00000400000000000000" pitchFamily="2" charset="-78"/>
              </a:rPr>
              <a:t>مدرسه: روستای ژریژه (دهستان برآفتاب) از توابع شهرستان معمولان در استان </a:t>
            </a:r>
            <a:r>
              <a:rPr lang="fa-IR" b="1" dirty="0" smtClean="0">
                <a:cs typeface="B Nazanin" panose="00000400000000000000" pitchFamily="2" charset="-78"/>
              </a:rPr>
              <a:t>لرستان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تعداد </a:t>
            </a:r>
            <a:r>
              <a:rPr lang="fa-IR" b="1" dirty="0">
                <a:cs typeface="B Nazanin" panose="00000400000000000000" pitchFamily="2" charset="-78"/>
              </a:rPr>
              <a:t>دانش آموز در سال: ۱۴ </a:t>
            </a:r>
            <a:r>
              <a:rPr lang="fa-IR" b="1" dirty="0" smtClean="0">
                <a:cs typeface="B Nazanin" panose="00000400000000000000" pitchFamily="2" charset="-78"/>
              </a:rPr>
              <a:t>نفر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پایه</a:t>
            </a:r>
            <a:r>
              <a:rPr lang="fa-IR" b="1" dirty="0">
                <a:cs typeface="B Nazanin" panose="00000400000000000000" pitchFamily="2" charset="-78"/>
              </a:rPr>
              <a:t>: اول تا </a:t>
            </a:r>
            <a:r>
              <a:rPr lang="fa-IR" b="1" dirty="0" smtClean="0">
                <a:cs typeface="B Nazanin" panose="00000400000000000000" pitchFamily="2" charset="-78"/>
              </a:rPr>
              <a:t>ششم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زیر </a:t>
            </a:r>
            <a:r>
              <a:rPr lang="fa-IR" b="1" dirty="0">
                <a:cs typeface="B Nazanin" panose="00000400000000000000" pitchFamily="2" charset="-78"/>
              </a:rPr>
              <a:t>نظر: مدیریت مناطق عشایری استان </a:t>
            </a:r>
            <a:r>
              <a:rPr lang="fa-IR" b="1" dirty="0" smtClean="0">
                <a:cs typeface="B Nazanin" panose="00000400000000000000" pitchFamily="2" charset="-78"/>
              </a:rPr>
              <a:t>لرستان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هزینه </a:t>
            </a:r>
            <a:r>
              <a:rPr lang="fa-IR" b="1" dirty="0">
                <a:cs typeface="B Nazanin" panose="00000400000000000000" pitchFamily="2" charset="-78"/>
              </a:rPr>
              <a:t>ساخت: ۴۳۰ میلیون </a:t>
            </a:r>
            <a:r>
              <a:rPr lang="fa-IR" b="1" dirty="0" smtClean="0">
                <a:cs typeface="B Nazanin" panose="00000400000000000000" pitchFamily="2" charset="-78"/>
              </a:rPr>
              <a:t>تومان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ساخته </a:t>
            </a:r>
            <a:r>
              <a:rPr lang="fa-IR" b="1" dirty="0">
                <a:cs typeface="B Nazanin" panose="00000400000000000000" pitchFamily="2" charset="-78"/>
              </a:rPr>
              <a:t>شده توسط:  اعضای باشگاه آپادانا شهرستان شوش و جمعی از خیرین </a:t>
            </a:r>
            <a:r>
              <a:rPr lang="fa-IR" b="1" dirty="0" smtClean="0">
                <a:cs typeface="B Nazanin" panose="00000400000000000000" pitchFamily="2" charset="-78"/>
              </a:rPr>
              <a:t>شهرستان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تعداد </a:t>
            </a:r>
            <a:r>
              <a:rPr lang="fa-IR" b="1" dirty="0">
                <a:cs typeface="B Nazanin" panose="00000400000000000000" pitchFamily="2" charset="-78"/>
              </a:rPr>
              <a:t>کلاس: دو </a:t>
            </a:r>
            <a:r>
              <a:rPr lang="fa-IR" b="1" dirty="0" smtClean="0">
                <a:cs typeface="B Nazanin" panose="00000400000000000000" pitchFamily="2" charset="-78"/>
              </a:rPr>
              <a:t>کلاسه</a:t>
            </a:r>
          </a:p>
          <a:p>
            <a:pPr algn="ctr" rtl="1"/>
            <a:r>
              <a:rPr lang="fa-IR" b="1" dirty="0" smtClean="0">
                <a:cs typeface="B Nazanin" panose="00000400000000000000" pitchFamily="2" charset="-78"/>
              </a:rPr>
              <a:t>مساحت </a:t>
            </a:r>
            <a:r>
              <a:rPr lang="fa-IR" b="1" dirty="0">
                <a:cs typeface="B Nazanin" panose="00000400000000000000" pitchFamily="2" charset="-78"/>
              </a:rPr>
              <a:t>مدرسه: ۵۵ متر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34512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5344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3921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85800"/>
            <a:ext cx="81534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959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2895600"/>
            <a:ext cx="5057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با تشکر از توجه شما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032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206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zangooei</dc:creator>
  <cp:lastModifiedBy>Zangooei</cp:lastModifiedBy>
  <cp:revision>340</cp:revision>
  <cp:lastPrinted>2025-01-29T09:10:06Z</cp:lastPrinted>
  <dcterms:created xsi:type="dcterms:W3CDTF">2006-08-16T00:00:00Z</dcterms:created>
  <dcterms:modified xsi:type="dcterms:W3CDTF">2025-05-21T05:47:24Z</dcterms:modified>
</cp:coreProperties>
</file>